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6" r:id="rId6"/>
    <p:sldId id="260" r:id="rId7"/>
    <p:sldId id="270" r:id="rId8"/>
    <p:sldId id="261" r:id="rId9"/>
    <p:sldId id="265" r:id="rId10"/>
    <p:sldId id="268" r:id="rId11"/>
    <p:sldId id="269" r:id="rId12"/>
    <p:sldId id="262" r:id="rId13"/>
    <p:sldId id="263" r:id="rId14"/>
    <p:sldId id="267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94" autoAdjust="0"/>
  </p:normalViewPr>
  <p:slideViewPr>
    <p:cSldViewPr snapToGrid="0">
      <p:cViewPr varScale="1">
        <p:scale>
          <a:sx n="66" d="100"/>
          <a:sy n="66" d="100"/>
        </p:scale>
        <p:origin x="-79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61E7B4-B2D5-481B-A230-0770B82E0983}" type="doc">
      <dgm:prSet loTypeId="urn:microsoft.com/office/officeart/2005/8/layout/arrow2" loCatId="process" qsTypeId="urn:microsoft.com/office/officeart/2005/8/quickstyle/3d3" qsCatId="3D" csTypeId="urn:microsoft.com/office/officeart/2005/8/colors/accent1_2" csCatId="accent1" phldr="0"/>
      <dgm:spPr/>
    </dgm:pt>
    <dgm:pt modelId="{2D7E62F1-0362-4431-98F2-EE2F2DB94ACD}">
      <dgm:prSet phldrT="[Текст]" phldr="1"/>
      <dgm:spPr/>
      <dgm:t>
        <a:bodyPr/>
        <a:lstStyle/>
        <a:p>
          <a:endParaRPr lang="ru-RU"/>
        </a:p>
      </dgm:t>
    </dgm:pt>
    <dgm:pt modelId="{FA18DC1E-3E7C-449D-8FAA-226800D87184}" type="parTrans" cxnId="{DC5062C2-105A-4F11-9606-E20E77B81017}">
      <dgm:prSet/>
      <dgm:spPr/>
      <dgm:t>
        <a:bodyPr/>
        <a:lstStyle/>
        <a:p>
          <a:endParaRPr lang="ru-RU"/>
        </a:p>
      </dgm:t>
    </dgm:pt>
    <dgm:pt modelId="{916BEBCA-3927-42FA-BBD7-EA1644F5A6B9}" type="sibTrans" cxnId="{DC5062C2-105A-4F11-9606-E20E77B81017}">
      <dgm:prSet/>
      <dgm:spPr/>
      <dgm:t>
        <a:bodyPr/>
        <a:lstStyle/>
        <a:p>
          <a:endParaRPr lang="ru-RU"/>
        </a:p>
      </dgm:t>
    </dgm:pt>
    <dgm:pt modelId="{1E02FAA1-2149-46DD-A66E-1B7B88A3F4CA}">
      <dgm:prSet phldrT="[Текст]" phldr="1"/>
      <dgm:spPr/>
      <dgm:t>
        <a:bodyPr/>
        <a:lstStyle/>
        <a:p>
          <a:endParaRPr lang="ru-RU"/>
        </a:p>
      </dgm:t>
    </dgm:pt>
    <dgm:pt modelId="{745C7A1E-440C-4189-9D20-B0DF413F1B1E}" type="parTrans" cxnId="{F8269035-3336-4C0E-8F8C-A430C8E86A4C}">
      <dgm:prSet/>
      <dgm:spPr/>
      <dgm:t>
        <a:bodyPr/>
        <a:lstStyle/>
        <a:p>
          <a:endParaRPr lang="ru-RU"/>
        </a:p>
      </dgm:t>
    </dgm:pt>
    <dgm:pt modelId="{336D4783-CFC1-4638-AA75-0CE4D100B2E3}" type="sibTrans" cxnId="{F8269035-3336-4C0E-8F8C-A430C8E86A4C}">
      <dgm:prSet/>
      <dgm:spPr/>
      <dgm:t>
        <a:bodyPr/>
        <a:lstStyle/>
        <a:p>
          <a:endParaRPr lang="ru-RU"/>
        </a:p>
      </dgm:t>
    </dgm:pt>
    <dgm:pt modelId="{AEAC5647-3650-42DC-AD92-3560A171D37A}">
      <dgm:prSet phldrT="[Текст]" phldr="1"/>
      <dgm:spPr/>
      <dgm:t>
        <a:bodyPr/>
        <a:lstStyle/>
        <a:p>
          <a:endParaRPr lang="ru-RU"/>
        </a:p>
      </dgm:t>
    </dgm:pt>
    <dgm:pt modelId="{79A94E85-16E8-40EA-AD37-7855645C165F}" type="parTrans" cxnId="{1765C2DD-C453-444E-AFC7-32C858485B6C}">
      <dgm:prSet/>
      <dgm:spPr/>
      <dgm:t>
        <a:bodyPr/>
        <a:lstStyle/>
        <a:p>
          <a:endParaRPr lang="ru-RU"/>
        </a:p>
      </dgm:t>
    </dgm:pt>
    <dgm:pt modelId="{B5A3F0A0-2637-4ED0-B9E7-31B032649655}" type="sibTrans" cxnId="{1765C2DD-C453-444E-AFC7-32C858485B6C}">
      <dgm:prSet/>
      <dgm:spPr/>
      <dgm:t>
        <a:bodyPr/>
        <a:lstStyle/>
        <a:p>
          <a:endParaRPr lang="ru-RU"/>
        </a:p>
      </dgm:t>
    </dgm:pt>
    <dgm:pt modelId="{B2327950-3370-4BC4-8A25-BA92CD4C4E4E}" type="pres">
      <dgm:prSet presAssocID="{3A61E7B4-B2D5-481B-A230-0770B82E0983}" presName="arrowDiagram" presStyleCnt="0">
        <dgm:presLayoutVars>
          <dgm:chMax val="5"/>
          <dgm:dir/>
          <dgm:resizeHandles val="exact"/>
        </dgm:presLayoutVars>
      </dgm:prSet>
      <dgm:spPr/>
    </dgm:pt>
    <dgm:pt modelId="{4CA66FD8-DD29-4B09-AA30-8D7BC9540CB8}" type="pres">
      <dgm:prSet presAssocID="{3A61E7B4-B2D5-481B-A230-0770B82E0983}" presName="arrow" presStyleLbl="bgShp" presStyleIdx="0" presStyleCnt="1"/>
      <dgm:spPr/>
    </dgm:pt>
    <dgm:pt modelId="{41A9C083-B3D5-489D-AAA1-E72C8C0657F9}" type="pres">
      <dgm:prSet presAssocID="{3A61E7B4-B2D5-481B-A230-0770B82E0983}" presName="arrowDiagram3" presStyleCnt="0"/>
      <dgm:spPr/>
    </dgm:pt>
    <dgm:pt modelId="{94403DEF-A8F1-473E-B78C-836C85F8D40D}" type="pres">
      <dgm:prSet presAssocID="{2D7E62F1-0362-4431-98F2-EE2F2DB94ACD}" presName="bullet3a" presStyleLbl="node1" presStyleIdx="0" presStyleCnt="3"/>
      <dgm:spPr/>
    </dgm:pt>
    <dgm:pt modelId="{2FC1F36F-D12A-429E-B427-5119057FC522}" type="pres">
      <dgm:prSet presAssocID="{2D7E62F1-0362-4431-98F2-EE2F2DB94ACD}" presName="textBox3a" presStyleLbl="revTx" presStyleIdx="0" presStyleCnt="3">
        <dgm:presLayoutVars>
          <dgm:bulletEnabled val="1"/>
        </dgm:presLayoutVars>
      </dgm:prSet>
      <dgm:spPr/>
    </dgm:pt>
    <dgm:pt modelId="{EB04966D-D0A8-4B04-95B1-4868F176713B}" type="pres">
      <dgm:prSet presAssocID="{1E02FAA1-2149-46DD-A66E-1B7B88A3F4CA}" presName="bullet3b" presStyleLbl="node1" presStyleIdx="1" presStyleCnt="3"/>
      <dgm:spPr/>
    </dgm:pt>
    <dgm:pt modelId="{BA6A0755-3F21-4A03-A3F0-49FA3BFA764F}" type="pres">
      <dgm:prSet presAssocID="{1E02FAA1-2149-46DD-A66E-1B7B88A3F4CA}" presName="textBox3b" presStyleLbl="revTx" presStyleIdx="1" presStyleCnt="3">
        <dgm:presLayoutVars>
          <dgm:bulletEnabled val="1"/>
        </dgm:presLayoutVars>
      </dgm:prSet>
      <dgm:spPr/>
    </dgm:pt>
    <dgm:pt modelId="{94826231-8B22-4AA9-BA27-0C9BB7208AD7}" type="pres">
      <dgm:prSet presAssocID="{AEAC5647-3650-42DC-AD92-3560A171D37A}" presName="bullet3c" presStyleLbl="node1" presStyleIdx="2" presStyleCnt="3"/>
      <dgm:spPr/>
    </dgm:pt>
    <dgm:pt modelId="{F62D1885-CFB8-4A6E-8235-3D56A8C79A68}" type="pres">
      <dgm:prSet presAssocID="{AEAC5647-3650-42DC-AD92-3560A171D37A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82F60314-9E54-4274-AF1A-F1A7D762D0F0}" type="presOf" srcId="{1E02FAA1-2149-46DD-A66E-1B7B88A3F4CA}" destId="{BA6A0755-3F21-4A03-A3F0-49FA3BFA764F}" srcOrd="0" destOrd="0" presId="urn:microsoft.com/office/officeart/2005/8/layout/arrow2"/>
    <dgm:cxn modelId="{F180E6D0-0B25-49C0-BCD4-0560AA7874D1}" type="presOf" srcId="{3A61E7B4-B2D5-481B-A230-0770B82E0983}" destId="{B2327950-3370-4BC4-8A25-BA92CD4C4E4E}" srcOrd="0" destOrd="0" presId="urn:microsoft.com/office/officeart/2005/8/layout/arrow2"/>
    <dgm:cxn modelId="{1765C2DD-C453-444E-AFC7-32C858485B6C}" srcId="{3A61E7B4-B2D5-481B-A230-0770B82E0983}" destId="{AEAC5647-3650-42DC-AD92-3560A171D37A}" srcOrd="2" destOrd="0" parTransId="{79A94E85-16E8-40EA-AD37-7855645C165F}" sibTransId="{B5A3F0A0-2637-4ED0-B9E7-31B032649655}"/>
    <dgm:cxn modelId="{DC5062C2-105A-4F11-9606-E20E77B81017}" srcId="{3A61E7B4-B2D5-481B-A230-0770B82E0983}" destId="{2D7E62F1-0362-4431-98F2-EE2F2DB94ACD}" srcOrd="0" destOrd="0" parTransId="{FA18DC1E-3E7C-449D-8FAA-226800D87184}" sibTransId="{916BEBCA-3927-42FA-BBD7-EA1644F5A6B9}"/>
    <dgm:cxn modelId="{F6C0F7FF-9E40-45B0-B5EC-D114AF8B3699}" type="presOf" srcId="{2D7E62F1-0362-4431-98F2-EE2F2DB94ACD}" destId="{2FC1F36F-D12A-429E-B427-5119057FC522}" srcOrd="0" destOrd="0" presId="urn:microsoft.com/office/officeart/2005/8/layout/arrow2"/>
    <dgm:cxn modelId="{1B35B48B-BAB5-42CB-B15E-6E5D23DB2A14}" type="presOf" srcId="{AEAC5647-3650-42DC-AD92-3560A171D37A}" destId="{F62D1885-CFB8-4A6E-8235-3D56A8C79A68}" srcOrd="0" destOrd="0" presId="urn:microsoft.com/office/officeart/2005/8/layout/arrow2"/>
    <dgm:cxn modelId="{F8269035-3336-4C0E-8F8C-A430C8E86A4C}" srcId="{3A61E7B4-B2D5-481B-A230-0770B82E0983}" destId="{1E02FAA1-2149-46DD-A66E-1B7B88A3F4CA}" srcOrd="1" destOrd="0" parTransId="{745C7A1E-440C-4189-9D20-B0DF413F1B1E}" sibTransId="{336D4783-CFC1-4638-AA75-0CE4D100B2E3}"/>
    <dgm:cxn modelId="{C649DC4F-65BE-46A2-B367-15CD0C075774}" type="presParOf" srcId="{B2327950-3370-4BC4-8A25-BA92CD4C4E4E}" destId="{4CA66FD8-DD29-4B09-AA30-8D7BC9540CB8}" srcOrd="0" destOrd="0" presId="urn:microsoft.com/office/officeart/2005/8/layout/arrow2"/>
    <dgm:cxn modelId="{05675465-F8C3-4A21-93B4-CF42254F0AF1}" type="presParOf" srcId="{B2327950-3370-4BC4-8A25-BA92CD4C4E4E}" destId="{41A9C083-B3D5-489D-AAA1-E72C8C0657F9}" srcOrd="1" destOrd="0" presId="urn:microsoft.com/office/officeart/2005/8/layout/arrow2"/>
    <dgm:cxn modelId="{E2699380-8CF9-481F-925F-6EB4EC0C0658}" type="presParOf" srcId="{41A9C083-B3D5-489D-AAA1-E72C8C0657F9}" destId="{94403DEF-A8F1-473E-B78C-836C85F8D40D}" srcOrd="0" destOrd="0" presId="urn:microsoft.com/office/officeart/2005/8/layout/arrow2"/>
    <dgm:cxn modelId="{C1B7CF76-0A48-42A8-814B-C1CD67AFD1CC}" type="presParOf" srcId="{41A9C083-B3D5-489D-AAA1-E72C8C0657F9}" destId="{2FC1F36F-D12A-429E-B427-5119057FC522}" srcOrd="1" destOrd="0" presId="urn:microsoft.com/office/officeart/2005/8/layout/arrow2"/>
    <dgm:cxn modelId="{68428C01-0D0E-4124-A5A3-288E6AF71C37}" type="presParOf" srcId="{41A9C083-B3D5-489D-AAA1-E72C8C0657F9}" destId="{EB04966D-D0A8-4B04-95B1-4868F176713B}" srcOrd="2" destOrd="0" presId="urn:microsoft.com/office/officeart/2005/8/layout/arrow2"/>
    <dgm:cxn modelId="{B866E115-3EA4-4A69-81BC-3A731D2248B8}" type="presParOf" srcId="{41A9C083-B3D5-489D-AAA1-E72C8C0657F9}" destId="{BA6A0755-3F21-4A03-A3F0-49FA3BFA764F}" srcOrd="3" destOrd="0" presId="urn:microsoft.com/office/officeart/2005/8/layout/arrow2"/>
    <dgm:cxn modelId="{80F3362F-8B40-4AD5-8133-A578BDB7F407}" type="presParOf" srcId="{41A9C083-B3D5-489D-AAA1-E72C8C0657F9}" destId="{94826231-8B22-4AA9-BA27-0C9BB7208AD7}" srcOrd="4" destOrd="0" presId="urn:microsoft.com/office/officeart/2005/8/layout/arrow2"/>
    <dgm:cxn modelId="{640A37A8-04E3-4AC5-93C8-E01742BD7710}" type="presParOf" srcId="{41A9C083-B3D5-489D-AAA1-E72C8C0657F9}" destId="{F62D1885-CFB8-4A6E-8235-3D56A8C79A68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15E7B8-38A2-4205-BB48-1E99634C849D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5BB0F03-C94C-4A11-96AA-F251A208AA02}">
      <dgm:prSet phldrT="[Текст]" phldr="1"/>
      <dgm:spPr/>
      <dgm:t>
        <a:bodyPr/>
        <a:lstStyle/>
        <a:p>
          <a:endParaRPr lang="ru-RU"/>
        </a:p>
      </dgm:t>
    </dgm:pt>
    <dgm:pt modelId="{0197C151-6E49-43CF-AFEA-23796383971E}" type="parTrans" cxnId="{6F782FF6-4B45-449D-9FC7-CB633339C837}">
      <dgm:prSet/>
      <dgm:spPr/>
      <dgm:t>
        <a:bodyPr/>
        <a:lstStyle/>
        <a:p>
          <a:endParaRPr lang="ru-RU"/>
        </a:p>
      </dgm:t>
    </dgm:pt>
    <dgm:pt modelId="{06E3E1F9-F4CB-458A-AF05-6D185D294721}" type="sibTrans" cxnId="{6F782FF6-4B45-449D-9FC7-CB633339C837}">
      <dgm:prSet/>
      <dgm:spPr/>
      <dgm:t>
        <a:bodyPr/>
        <a:lstStyle/>
        <a:p>
          <a:endParaRPr lang="ru-RU"/>
        </a:p>
      </dgm:t>
    </dgm:pt>
    <dgm:pt modelId="{FAFE1A9C-7F43-4CEC-B697-BBF943A083FC}">
      <dgm:prSet phldrT="[Текст]"/>
      <dgm:spPr/>
      <dgm:t>
        <a:bodyPr/>
        <a:lstStyle/>
        <a:p>
          <a:r>
            <a:rPr lang="ru-RU" dirty="0" smtClean="0"/>
            <a:t>Удобный пользовательский интерфейс</a:t>
          </a:r>
          <a:endParaRPr lang="ru-RU" dirty="0"/>
        </a:p>
      </dgm:t>
    </dgm:pt>
    <dgm:pt modelId="{9F37748E-1E33-4072-8E04-5E7D9EA93C9D}" type="parTrans" cxnId="{29819C7B-2157-4857-9B45-97F94466595E}">
      <dgm:prSet/>
      <dgm:spPr/>
      <dgm:t>
        <a:bodyPr/>
        <a:lstStyle/>
        <a:p>
          <a:endParaRPr lang="ru-RU"/>
        </a:p>
      </dgm:t>
    </dgm:pt>
    <dgm:pt modelId="{030232F5-7E9F-470C-A61C-C3CA9D4A85DB}" type="sibTrans" cxnId="{29819C7B-2157-4857-9B45-97F94466595E}">
      <dgm:prSet/>
      <dgm:spPr/>
      <dgm:t>
        <a:bodyPr/>
        <a:lstStyle/>
        <a:p>
          <a:endParaRPr lang="ru-RU"/>
        </a:p>
      </dgm:t>
    </dgm:pt>
    <dgm:pt modelId="{B196A892-A244-4F3A-A971-F17BC6C378A4}">
      <dgm:prSet phldrT="[Текст]" phldr="1"/>
      <dgm:spPr/>
      <dgm:t>
        <a:bodyPr/>
        <a:lstStyle/>
        <a:p>
          <a:endParaRPr lang="ru-RU"/>
        </a:p>
      </dgm:t>
    </dgm:pt>
    <dgm:pt modelId="{41BDCB54-9C6C-4637-B2C7-D760A3460960}" type="parTrans" cxnId="{0DD93FA4-8045-46CE-8FF1-29FF349BB9B9}">
      <dgm:prSet/>
      <dgm:spPr/>
      <dgm:t>
        <a:bodyPr/>
        <a:lstStyle/>
        <a:p>
          <a:endParaRPr lang="ru-RU"/>
        </a:p>
      </dgm:t>
    </dgm:pt>
    <dgm:pt modelId="{2F3A05AF-7C71-4AA8-8329-A5C9270E57E2}" type="sibTrans" cxnId="{0DD93FA4-8045-46CE-8FF1-29FF349BB9B9}">
      <dgm:prSet/>
      <dgm:spPr/>
      <dgm:t>
        <a:bodyPr/>
        <a:lstStyle/>
        <a:p>
          <a:endParaRPr lang="ru-RU"/>
        </a:p>
      </dgm:t>
    </dgm:pt>
    <dgm:pt modelId="{C6CD09A1-FAF3-46DC-A540-BA94F21C3E69}">
      <dgm:prSet phldrT="[Текст]"/>
      <dgm:spPr/>
      <dgm:t>
        <a:bodyPr/>
        <a:lstStyle/>
        <a:p>
          <a:r>
            <a:rPr lang="ru-RU" dirty="0" smtClean="0"/>
            <a:t>Настройка соединения с сервером</a:t>
          </a:r>
          <a:endParaRPr lang="ru-RU" dirty="0"/>
        </a:p>
      </dgm:t>
    </dgm:pt>
    <dgm:pt modelId="{F3EDD32B-4055-46CF-B047-8D91059610CB}" type="parTrans" cxnId="{75BBC3B8-10B9-42C1-AD8F-BCA0607E8314}">
      <dgm:prSet/>
      <dgm:spPr/>
      <dgm:t>
        <a:bodyPr/>
        <a:lstStyle/>
        <a:p>
          <a:endParaRPr lang="ru-RU"/>
        </a:p>
      </dgm:t>
    </dgm:pt>
    <dgm:pt modelId="{4F049692-68D6-4471-BF51-992BC7F49CDD}" type="sibTrans" cxnId="{75BBC3B8-10B9-42C1-AD8F-BCA0607E8314}">
      <dgm:prSet/>
      <dgm:spPr/>
      <dgm:t>
        <a:bodyPr/>
        <a:lstStyle/>
        <a:p>
          <a:endParaRPr lang="ru-RU"/>
        </a:p>
      </dgm:t>
    </dgm:pt>
    <dgm:pt modelId="{CCB54FD6-B0D6-4034-BE54-C008C9D048C6}">
      <dgm:prSet phldrT="[Текст]"/>
      <dgm:spPr/>
      <dgm:t>
        <a:bodyPr/>
        <a:lstStyle/>
        <a:p>
          <a:endParaRPr lang="ru-RU" dirty="0"/>
        </a:p>
      </dgm:t>
    </dgm:pt>
    <dgm:pt modelId="{C6A407BA-8DB7-4A39-8057-48FFC64C2EA3}" type="parTrans" cxnId="{D56A5C58-DA83-4DEE-B18A-2C8B6F79D169}">
      <dgm:prSet/>
      <dgm:spPr/>
      <dgm:t>
        <a:bodyPr/>
        <a:lstStyle/>
        <a:p>
          <a:endParaRPr lang="ru-RU"/>
        </a:p>
      </dgm:t>
    </dgm:pt>
    <dgm:pt modelId="{E427792A-AEDC-4378-B8F5-34236937169A}" type="sibTrans" cxnId="{D56A5C58-DA83-4DEE-B18A-2C8B6F79D169}">
      <dgm:prSet/>
      <dgm:spPr/>
      <dgm:t>
        <a:bodyPr/>
        <a:lstStyle/>
        <a:p>
          <a:endParaRPr lang="ru-RU"/>
        </a:p>
      </dgm:t>
    </dgm:pt>
    <dgm:pt modelId="{E19F3E2C-6734-469D-B1C8-32B082E3AAD5}">
      <dgm:prSet phldrT="[Текст]"/>
      <dgm:spPr/>
      <dgm:t>
        <a:bodyPr/>
        <a:lstStyle/>
        <a:p>
          <a:r>
            <a:rPr lang="ru-RU" dirty="0" smtClean="0"/>
            <a:t>Авторизация пользователей</a:t>
          </a:r>
          <a:endParaRPr lang="ru-RU" dirty="0"/>
        </a:p>
      </dgm:t>
    </dgm:pt>
    <dgm:pt modelId="{8D97DAD7-843C-48F0-B086-F780658D6187}" type="parTrans" cxnId="{D5F71DED-F936-4A82-970A-2ACB873B4884}">
      <dgm:prSet/>
      <dgm:spPr/>
      <dgm:t>
        <a:bodyPr/>
        <a:lstStyle/>
        <a:p>
          <a:endParaRPr lang="ru-RU"/>
        </a:p>
      </dgm:t>
    </dgm:pt>
    <dgm:pt modelId="{6AEE00DC-2BD4-4BEA-AE64-F4883E03A0A1}" type="sibTrans" cxnId="{D5F71DED-F936-4A82-970A-2ACB873B4884}">
      <dgm:prSet/>
      <dgm:spPr/>
      <dgm:t>
        <a:bodyPr/>
        <a:lstStyle/>
        <a:p>
          <a:endParaRPr lang="ru-RU"/>
        </a:p>
      </dgm:t>
    </dgm:pt>
    <dgm:pt modelId="{B4D84F49-E225-43B1-BE3A-26B50EE515D3}">
      <dgm:prSet phldrT="[Текст]"/>
      <dgm:spPr/>
      <dgm:t>
        <a:bodyPr/>
        <a:lstStyle/>
        <a:p>
          <a:r>
            <a:rPr lang="ru-RU" dirty="0" smtClean="0"/>
            <a:t>Анализ прохождения студентами курсов</a:t>
          </a:r>
          <a:endParaRPr lang="ru-RU" dirty="0"/>
        </a:p>
      </dgm:t>
    </dgm:pt>
    <dgm:pt modelId="{8C4EBFCF-2E16-4E6B-9D62-E57F1C3D654D}" type="parTrans" cxnId="{DE995D23-DAFF-46ED-BD63-AA0A10BEB6FE}">
      <dgm:prSet/>
      <dgm:spPr/>
      <dgm:t>
        <a:bodyPr/>
        <a:lstStyle/>
        <a:p>
          <a:endParaRPr lang="ru-RU"/>
        </a:p>
      </dgm:t>
    </dgm:pt>
    <dgm:pt modelId="{37B66F86-C18F-41EE-88CB-7FEB7B401535}" type="sibTrans" cxnId="{DE995D23-DAFF-46ED-BD63-AA0A10BEB6FE}">
      <dgm:prSet/>
      <dgm:spPr/>
      <dgm:t>
        <a:bodyPr/>
        <a:lstStyle/>
        <a:p>
          <a:endParaRPr lang="ru-RU"/>
        </a:p>
      </dgm:t>
    </dgm:pt>
    <dgm:pt modelId="{707ACE1E-046F-49D9-820D-EDBA0C9DED3D}">
      <dgm:prSet phldrT="[Текст]"/>
      <dgm:spPr/>
      <dgm:t>
        <a:bodyPr/>
        <a:lstStyle/>
        <a:p>
          <a:endParaRPr lang="ru-RU" dirty="0"/>
        </a:p>
      </dgm:t>
    </dgm:pt>
    <dgm:pt modelId="{976BC2E9-C587-4967-90D3-3E3A54DDB6CD}" type="parTrans" cxnId="{ECA431B9-B3A1-4681-8722-66243D82A179}">
      <dgm:prSet/>
      <dgm:spPr/>
      <dgm:t>
        <a:bodyPr/>
        <a:lstStyle/>
        <a:p>
          <a:endParaRPr lang="ru-RU"/>
        </a:p>
      </dgm:t>
    </dgm:pt>
    <dgm:pt modelId="{08158791-B6FA-40FB-B6CD-7452A205EC71}" type="sibTrans" cxnId="{ECA431B9-B3A1-4681-8722-66243D82A179}">
      <dgm:prSet/>
      <dgm:spPr/>
      <dgm:t>
        <a:bodyPr/>
        <a:lstStyle/>
        <a:p>
          <a:endParaRPr lang="ru-RU"/>
        </a:p>
      </dgm:t>
    </dgm:pt>
    <dgm:pt modelId="{EB9BF1A1-29BF-4A19-A2AA-E5FC1E29F54C}">
      <dgm:prSet phldrT="[Текст]"/>
      <dgm:spPr/>
      <dgm:t>
        <a:bodyPr/>
        <a:lstStyle/>
        <a:p>
          <a:r>
            <a:rPr lang="ru-RU" dirty="0" smtClean="0"/>
            <a:t>Разграничение доступного функционала</a:t>
          </a:r>
          <a:endParaRPr lang="ru-RU" dirty="0"/>
        </a:p>
      </dgm:t>
    </dgm:pt>
    <dgm:pt modelId="{A05663B0-CF3E-4F56-A85D-44578058BAB2}" type="parTrans" cxnId="{54D17355-1507-4EAA-97FC-688B25FC1A9C}">
      <dgm:prSet/>
      <dgm:spPr/>
      <dgm:t>
        <a:bodyPr/>
        <a:lstStyle/>
        <a:p>
          <a:endParaRPr lang="ru-RU"/>
        </a:p>
      </dgm:t>
    </dgm:pt>
    <dgm:pt modelId="{7EB09437-734E-4486-AB3A-1A5A87EF6926}" type="sibTrans" cxnId="{54D17355-1507-4EAA-97FC-688B25FC1A9C}">
      <dgm:prSet/>
      <dgm:spPr/>
      <dgm:t>
        <a:bodyPr/>
        <a:lstStyle/>
        <a:p>
          <a:endParaRPr lang="ru-RU"/>
        </a:p>
      </dgm:t>
    </dgm:pt>
    <dgm:pt modelId="{D4DFA3FF-D6CB-4938-A431-E6FFED9742E9}">
      <dgm:prSet phldrT="[Текст]"/>
      <dgm:spPr/>
      <dgm:t>
        <a:bodyPr/>
        <a:lstStyle/>
        <a:p>
          <a:endParaRPr lang="ru-RU" dirty="0"/>
        </a:p>
      </dgm:t>
    </dgm:pt>
    <dgm:pt modelId="{EA5CD5E0-0F3E-45B0-8C98-BAF95FC1DE84}" type="parTrans" cxnId="{AE7A408E-2169-4103-A8A1-6C81F67F7667}">
      <dgm:prSet/>
      <dgm:spPr/>
      <dgm:t>
        <a:bodyPr/>
        <a:lstStyle/>
        <a:p>
          <a:endParaRPr lang="ru-RU"/>
        </a:p>
      </dgm:t>
    </dgm:pt>
    <dgm:pt modelId="{E8260934-13A6-4F1A-8134-97383C72E1FA}" type="sibTrans" cxnId="{AE7A408E-2169-4103-A8A1-6C81F67F7667}">
      <dgm:prSet/>
      <dgm:spPr/>
      <dgm:t>
        <a:bodyPr/>
        <a:lstStyle/>
        <a:p>
          <a:endParaRPr lang="ru-RU"/>
        </a:p>
      </dgm:t>
    </dgm:pt>
    <dgm:pt modelId="{954B7D0E-73F0-4924-9A68-8A1B0E4E3285}">
      <dgm:prSet phldrT="[Текст]"/>
      <dgm:spPr/>
      <dgm:t>
        <a:bodyPr/>
        <a:lstStyle/>
        <a:p>
          <a:r>
            <a:rPr lang="ru-RU" dirty="0" smtClean="0"/>
            <a:t>Загрузка и отображение данных</a:t>
          </a:r>
          <a:endParaRPr lang="ru-RU" dirty="0"/>
        </a:p>
      </dgm:t>
    </dgm:pt>
    <dgm:pt modelId="{297688EB-F542-4DE8-8D7D-C5957228A614}" type="parTrans" cxnId="{859A4F1A-20BF-41A9-A3AE-E3B6AA735D4B}">
      <dgm:prSet/>
      <dgm:spPr/>
      <dgm:t>
        <a:bodyPr/>
        <a:lstStyle/>
        <a:p>
          <a:endParaRPr lang="ru-RU"/>
        </a:p>
      </dgm:t>
    </dgm:pt>
    <dgm:pt modelId="{45D51BA0-E62D-476E-952F-D9C60F850620}" type="sibTrans" cxnId="{859A4F1A-20BF-41A9-A3AE-E3B6AA735D4B}">
      <dgm:prSet/>
      <dgm:spPr/>
      <dgm:t>
        <a:bodyPr/>
        <a:lstStyle/>
        <a:p>
          <a:endParaRPr lang="ru-RU"/>
        </a:p>
      </dgm:t>
    </dgm:pt>
    <dgm:pt modelId="{2F871A95-73E5-488A-AF48-8C296B28D37B}">
      <dgm:prSet phldrT="[Текст]"/>
      <dgm:spPr/>
      <dgm:t>
        <a:bodyPr/>
        <a:lstStyle/>
        <a:p>
          <a:endParaRPr lang="ru-RU" dirty="0"/>
        </a:p>
      </dgm:t>
    </dgm:pt>
    <dgm:pt modelId="{F6EEC039-FC6B-4240-A38E-8356D81014F2}" type="parTrans" cxnId="{AF0EB033-E5D4-4BF9-B4A4-CC2328877FA8}">
      <dgm:prSet/>
      <dgm:spPr/>
      <dgm:t>
        <a:bodyPr/>
        <a:lstStyle/>
        <a:p>
          <a:endParaRPr lang="ru-RU"/>
        </a:p>
      </dgm:t>
    </dgm:pt>
    <dgm:pt modelId="{A1153FAA-86AB-4F7D-9B19-3A8511A3F63D}" type="sibTrans" cxnId="{AF0EB033-E5D4-4BF9-B4A4-CC2328877FA8}">
      <dgm:prSet/>
      <dgm:spPr/>
      <dgm:t>
        <a:bodyPr/>
        <a:lstStyle/>
        <a:p>
          <a:endParaRPr lang="ru-RU"/>
        </a:p>
      </dgm:t>
    </dgm:pt>
    <dgm:pt modelId="{AF8EDD2F-853F-45A4-B584-114AEC756960}" type="pres">
      <dgm:prSet presAssocID="{C615E7B8-38A2-4205-BB48-1E99634C849D}" presName="linearFlow" presStyleCnt="0">
        <dgm:presLayoutVars>
          <dgm:dir/>
          <dgm:animLvl val="lvl"/>
          <dgm:resizeHandles val="exact"/>
        </dgm:presLayoutVars>
      </dgm:prSet>
      <dgm:spPr/>
    </dgm:pt>
    <dgm:pt modelId="{AF5A7B8F-3C70-41D7-A001-F65E7AC0E940}" type="pres">
      <dgm:prSet presAssocID="{B5BB0F03-C94C-4A11-96AA-F251A208AA02}" presName="composite" presStyleCnt="0"/>
      <dgm:spPr/>
    </dgm:pt>
    <dgm:pt modelId="{58FEF431-C1F5-4850-82AA-963BE3199B33}" type="pres">
      <dgm:prSet presAssocID="{B5BB0F03-C94C-4A11-96AA-F251A208AA02}" presName="parentText" presStyleLbl="alignNode1" presStyleIdx="0" presStyleCnt="6">
        <dgm:presLayoutVars>
          <dgm:chMax val="1"/>
          <dgm:bulletEnabled val="1"/>
        </dgm:presLayoutVars>
      </dgm:prSet>
      <dgm:spPr/>
    </dgm:pt>
    <dgm:pt modelId="{9EA07A54-A268-4250-A0CF-2B7BE149B3C2}" type="pres">
      <dgm:prSet presAssocID="{B5BB0F03-C94C-4A11-96AA-F251A208AA02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9FDC5A2-9129-4136-916B-6DA36210D908}" type="pres">
      <dgm:prSet presAssocID="{06E3E1F9-F4CB-458A-AF05-6D185D294721}" presName="sp" presStyleCnt="0"/>
      <dgm:spPr/>
    </dgm:pt>
    <dgm:pt modelId="{C40847A0-3651-4EBB-89DE-A79107619195}" type="pres">
      <dgm:prSet presAssocID="{B196A892-A244-4F3A-A971-F17BC6C378A4}" presName="composite" presStyleCnt="0"/>
      <dgm:spPr/>
    </dgm:pt>
    <dgm:pt modelId="{A33BB2B9-40B8-4936-859D-79A134EBE679}" type="pres">
      <dgm:prSet presAssocID="{B196A892-A244-4F3A-A971-F17BC6C378A4}" presName="parentText" presStyleLbl="alignNode1" presStyleIdx="1" presStyleCnt="6">
        <dgm:presLayoutVars>
          <dgm:chMax val="1"/>
          <dgm:bulletEnabled val="1"/>
        </dgm:presLayoutVars>
      </dgm:prSet>
      <dgm:spPr/>
    </dgm:pt>
    <dgm:pt modelId="{227080D3-47C8-4E05-9ECF-8C6663661C11}" type="pres">
      <dgm:prSet presAssocID="{B196A892-A244-4F3A-A971-F17BC6C378A4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EF80CF8-7C20-4CA1-BD62-561ACEE5C2FC}" type="pres">
      <dgm:prSet presAssocID="{2F3A05AF-7C71-4AA8-8329-A5C9270E57E2}" presName="sp" presStyleCnt="0"/>
      <dgm:spPr/>
    </dgm:pt>
    <dgm:pt modelId="{A6EE949C-DF3F-4968-97AB-036076CC898E}" type="pres">
      <dgm:prSet presAssocID="{CCB54FD6-B0D6-4034-BE54-C008C9D048C6}" presName="composite" presStyleCnt="0"/>
      <dgm:spPr/>
    </dgm:pt>
    <dgm:pt modelId="{0CFB4175-72AA-4DC2-88D9-6ACA21C0B6D1}" type="pres">
      <dgm:prSet presAssocID="{CCB54FD6-B0D6-4034-BE54-C008C9D048C6}" presName="parentText" presStyleLbl="alignNode1" presStyleIdx="2" presStyleCnt="6">
        <dgm:presLayoutVars>
          <dgm:chMax val="1"/>
          <dgm:bulletEnabled val="1"/>
        </dgm:presLayoutVars>
      </dgm:prSet>
      <dgm:spPr/>
    </dgm:pt>
    <dgm:pt modelId="{EF1E187E-5C73-4DAF-B6E8-0A813938A4D3}" type="pres">
      <dgm:prSet presAssocID="{CCB54FD6-B0D6-4034-BE54-C008C9D048C6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620BCED-E86A-4315-8C6B-7DA0EE25BAAE}" type="pres">
      <dgm:prSet presAssocID="{E427792A-AEDC-4378-B8F5-34236937169A}" presName="sp" presStyleCnt="0"/>
      <dgm:spPr/>
    </dgm:pt>
    <dgm:pt modelId="{09EEA2CC-4387-4422-B587-33154B890B21}" type="pres">
      <dgm:prSet presAssocID="{707ACE1E-046F-49D9-820D-EDBA0C9DED3D}" presName="composite" presStyleCnt="0"/>
      <dgm:spPr/>
    </dgm:pt>
    <dgm:pt modelId="{7284E720-57F8-4B27-B3B6-562F7FB10DFE}" type="pres">
      <dgm:prSet presAssocID="{707ACE1E-046F-49D9-820D-EDBA0C9DED3D}" presName="parentText" presStyleLbl="alignNode1" presStyleIdx="3" presStyleCnt="6">
        <dgm:presLayoutVars>
          <dgm:chMax val="1"/>
          <dgm:bulletEnabled val="1"/>
        </dgm:presLayoutVars>
      </dgm:prSet>
      <dgm:spPr/>
    </dgm:pt>
    <dgm:pt modelId="{608B92DE-C825-4052-B918-F6D94694E219}" type="pres">
      <dgm:prSet presAssocID="{707ACE1E-046F-49D9-820D-EDBA0C9DED3D}" presName="descendantText" presStyleLbl="alignAcc1" presStyleIdx="3" presStyleCnt="6">
        <dgm:presLayoutVars>
          <dgm:bulletEnabled val="1"/>
        </dgm:presLayoutVars>
      </dgm:prSet>
      <dgm:spPr/>
    </dgm:pt>
    <dgm:pt modelId="{C2616A5B-2AF5-41D5-A43E-78314B142AA7}" type="pres">
      <dgm:prSet presAssocID="{08158791-B6FA-40FB-B6CD-7452A205EC71}" presName="sp" presStyleCnt="0"/>
      <dgm:spPr/>
    </dgm:pt>
    <dgm:pt modelId="{1472F425-4DB7-4019-B324-38F95977E2A5}" type="pres">
      <dgm:prSet presAssocID="{D4DFA3FF-D6CB-4938-A431-E6FFED9742E9}" presName="composite" presStyleCnt="0"/>
      <dgm:spPr/>
    </dgm:pt>
    <dgm:pt modelId="{2423CD2F-D5B1-42B9-977A-E488C93C3130}" type="pres">
      <dgm:prSet presAssocID="{D4DFA3FF-D6CB-4938-A431-E6FFED9742E9}" presName="parentText" presStyleLbl="alignNode1" presStyleIdx="4" presStyleCnt="6">
        <dgm:presLayoutVars>
          <dgm:chMax val="1"/>
          <dgm:bulletEnabled val="1"/>
        </dgm:presLayoutVars>
      </dgm:prSet>
      <dgm:spPr/>
    </dgm:pt>
    <dgm:pt modelId="{D9EFA0C7-54E3-4A82-B86D-7214FDD96E1D}" type="pres">
      <dgm:prSet presAssocID="{D4DFA3FF-D6CB-4938-A431-E6FFED9742E9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E295B89-3085-4D0F-BED0-56A9B0E0E8CE}" type="pres">
      <dgm:prSet presAssocID="{E8260934-13A6-4F1A-8134-97383C72E1FA}" presName="sp" presStyleCnt="0"/>
      <dgm:spPr/>
    </dgm:pt>
    <dgm:pt modelId="{E8CC625E-3B9C-453B-886A-EEEF6EDE877D}" type="pres">
      <dgm:prSet presAssocID="{2F871A95-73E5-488A-AF48-8C296B28D37B}" presName="composite" presStyleCnt="0"/>
      <dgm:spPr/>
    </dgm:pt>
    <dgm:pt modelId="{CA3C9D65-CF21-4E84-880B-33C70A889871}" type="pres">
      <dgm:prSet presAssocID="{2F871A95-73E5-488A-AF48-8C296B28D37B}" presName="parentText" presStyleLbl="alignNode1" presStyleIdx="5" presStyleCnt="6">
        <dgm:presLayoutVars>
          <dgm:chMax val="1"/>
          <dgm:bulletEnabled val="1"/>
        </dgm:presLayoutVars>
      </dgm:prSet>
      <dgm:spPr/>
    </dgm:pt>
    <dgm:pt modelId="{FC235D2C-74FE-46E4-BAAE-DEAA34C4D34D}" type="pres">
      <dgm:prSet presAssocID="{2F871A95-73E5-488A-AF48-8C296B28D37B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59A4F1A-20BF-41A9-A3AE-E3B6AA735D4B}" srcId="{D4DFA3FF-D6CB-4938-A431-E6FFED9742E9}" destId="{954B7D0E-73F0-4924-9A68-8A1B0E4E3285}" srcOrd="0" destOrd="0" parTransId="{297688EB-F542-4DE8-8D7D-C5957228A614}" sibTransId="{45D51BA0-E62D-476E-952F-D9C60F850620}"/>
    <dgm:cxn modelId="{DE995D23-DAFF-46ED-BD63-AA0A10BEB6FE}" srcId="{2F871A95-73E5-488A-AF48-8C296B28D37B}" destId="{B4D84F49-E225-43B1-BE3A-26B50EE515D3}" srcOrd="0" destOrd="0" parTransId="{8C4EBFCF-2E16-4E6B-9D62-E57F1C3D654D}" sibTransId="{37B66F86-C18F-41EE-88CB-7FEB7B401535}"/>
    <dgm:cxn modelId="{D56A5C58-DA83-4DEE-B18A-2C8B6F79D169}" srcId="{C615E7B8-38A2-4205-BB48-1E99634C849D}" destId="{CCB54FD6-B0D6-4034-BE54-C008C9D048C6}" srcOrd="2" destOrd="0" parTransId="{C6A407BA-8DB7-4A39-8057-48FFC64C2EA3}" sibTransId="{E427792A-AEDC-4378-B8F5-34236937169A}"/>
    <dgm:cxn modelId="{75BBC3B8-10B9-42C1-AD8F-BCA0607E8314}" srcId="{B196A892-A244-4F3A-A971-F17BC6C378A4}" destId="{C6CD09A1-FAF3-46DC-A540-BA94F21C3E69}" srcOrd="0" destOrd="0" parTransId="{F3EDD32B-4055-46CF-B047-8D91059610CB}" sibTransId="{4F049692-68D6-4471-BF51-992BC7F49CDD}"/>
    <dgm:cxn modelId="{773C9267-2B92-49D7-9A15-9A09E550E335}" type="presOf" srcId="{C6CD09A1-FAF3-46DC-A540-BA94F21C3E69}" destId="{227080D3-47C8-4E05-9ECF-8C6663661C11}" srcOrd="0" destOrd="0" presId="urn:microsoft.com/office/officeart/2005/8/layout/chevron2"/>
    <dgm:cxn modelId="{36063A5F-FC77-494A-969D-BC715BDBD034}" type="presOf" srcId="{B196A892-A244-4F3A-A971-F17BC6C378A4}" destId="{A33BB2B9-40B8-4936-859D-79A134EBE679}" srcOrd="0" destOrd="0" presId="urn:microsoft.com/office/officeart/2005/8/layout/chevron2"/>
    <dgm:cxn modelId="{AE7A408E-2169-4103-A8A1-6C81F67F7667}" srcId="{C615E7B8-38A2-4205-BB48-1E99634C849D}" destId="{D4DFA3FF-D6CB-4938-A431-E6FFED9742E9}" srcOrd="4" destOrd="0" parTransId="{EA5CD5E0-0F3E-45B0-8C98-BAF95FC1DE84}" sibTransId="{E8260934-13A6-4F1A-8134-97383C72E1FA}"/>
    <dgm:cxn modelId="{D8D3F4DE-572F-4D68-BE8E-0D1E620FFEE5}" type="presOf" srcId="{B4D84F49-E225-43B1-BE3A-26B50EE515D3}" destId="{FC235D2C-74FE-46E4-BAAE-DEAA34C4D34D}" srcOrd="0" destOrd="0" presId="urn:microsoft.com/office/officeart/2005/8/layout/chevron2"/>
    <dgm:cxn modelId="{0DD93FA4-8045-46CE-8FF1-29FF349BB9B9}" srcId="{C615E7B8-38A2-4205-BB48-1E99634C849D}" destId="{B196A892-A244-4F3A-A971-F17BC6C378A4}" srcOrd="1" destOrd="0" parTransId="{41BDCB54-9C6C-4637-B2C7-D760A3460960}" sibTransId="{2F3A05AF-7C71-4AA8-8329-A5C9270E57E2}"/>
    <dgm:cxn modelId="{6F782FF6-4B45-449D-9FC7-CB633339C837}" srcId="{C615E7B8-38A2-4205-BB48-1E99634C849D}" destId="{B5BB0F03-C94C-4A11-96AA-F251A208AA02}" srcOrd="0" destOrd="0" parTransId="{0197C151-6E49-43CF-AFEA-23796383971E}" sibTransId="{06E3E1F9-F4CB-458A-AF05-6D185D294721}"/>
    <dgm:cxn modelId="{60D58517-BAB0-4E28-8EC0-E66093B4A867}" type="presOf" srcId="{FAFE1A9C-7F43-4CEC-B697-BBF943A083FC}" destId="{9EA07A54-A268-4250-A0CF-2B7BE149B3C2}" srcOrd="0" destOrd="0" presId="urn:microsoft.com/office/officeart/2005/8/layout/chevron2"/>
    <dgm:cxn modelId="{54D17355-1507-4EAA-97FC-688B25FC1A9C}" srcId="{707ACE1E-046F-49D9-820D-EDBA0C9DED3D}" destId="{EB9BF1A1-29BF-4A19-A2AA-E5FC1E29F54C}" srcOrd="0" destOrd="0" parTransId="{A05663B0-CF3E-4F56-A85D-44578058BAB2}" sibTransId="{7EB09437-734E-4486-AB3A-1A5A87EF6926}"/>
    <dgm:cxn modelId="{891D9984-CE30-462D-9C98-2B15DFB2BDFD}" type="presOf" srcId="{E19F3E2C-6734-469D-B1C8-32B082E3AAD5}" destId="{EF1E187E-5C73-4DAF-B6E8-0A813938A4D3}" srcOrd="0" destOrd="0" presId="urn:microsoft.com/office/officeart/2005/8/layout/chevron2"/>
    <dgm:cxn modelId="{482260AF-BB5E-4FEF-A91D-C405728B25E0}" type="presOf" srcId="{C615E7B8-38A2-4205-BB48-1E99634C849D}" destId="{AF8EDD2F-853F-45A4-B584-114AEC756960}" srcOrd="0" destOrd="0" presId="urn:microsoft.com/office/officeart/2005/8/layout/chevron2"/>
    <dgm:cxn modelId="{3248528E-B59F-4991-BB86-38B930971C3B}" type="presOf" srcId="{2F871A95-73E5-488A-AF48-8C296B28D37B}" destId="{CA3C9D65-CF21-4E84-880B-33C70A889871}" srcOrd="0" destOrd="0" presId="urn:microsoft.com/office/officeart/2005/8/layout/chevron2"/>
    <dgm:cxn modelId="{59993C01-4C5C-4504-9B05-EE60F5A6FC35}" type="presOf" srcId="{B5BB0F03-C94C-4A11-96AA-F251A208AA02}" destId="{58FEF431-C1F5-4850-82AA-963BE3199B33}" srcOrd="0" destOrd="0" presId="urn:microsoft.com/office/officeart/2005/8/layout/chevron2"/>
    <dgm:cxn modelId="{B3D34D6B-FF17-461B-B954-F7AFB5A9CA00}" type="presOf" srcId="{EB9BF1A1-29BF-4A19-A2AA-E5FC1E29F54C}" destId="{608B92DE-C825-4052-B918-F6D94694E219}" srcOrd="0" destOrd="0" presId="urn:microsoft.com/office/officeart/2005/8/layout/chevron2"/>
    <dgm:cxn modelId="{29819C7B-2157-4857-9B45-97F94466595E}" srcId="{B5BB0F03-C94C-4A11-96AA-F251A208AA02}" destId="{FAFE1A9C-7F43-4CEC-B697-BBF943A083FC}" srcOrd="0" destOrd="0" parTransId="{9F37748E-1E33-4072-8E04-5E7D9EA93C9D}" sibTransId="{030232F5-7E9F-470C-A61C-C3CA9D4A85DB}"/>
    <dgm:cxn modelId="{E12785F8-3B81-45E8-A4FB-1E94BA037818}" type="presOf" srcId="{954B7D0E-73F0-4924-9A68-8A1B0E4E3285}" destId="{D9EFA0C7-54E3-4A82-B86D-7214FDD96E1D}" srcOrd="0" destOrd="0" presId="urn:microsoft.com/office/officeart/2005/8/layout/chevron2"/>
    <dgm:cxn modelId="{D5F71DED-F936-4A82-970A-2ACB873B4884}" srcId="{CCB54FD6-B0D6-4034-BE54-C008C9D048C6}" destId="{E19F3E2C-6734-469D-B1C8-32B082E3AAD5}" srcOrd="0" destOrd="0" parTransId="{8D97DAD7-843C-48F0-B086-F780658D6187}" sibTransId="{6AEE00DC-2BD4-4BEA-AE64-F4883E03A0A1}"/>
    <dgm:cxn modelId="{E52BDD46-6C3C-463F-A5C5-F87F3F7504E2}" type="presOf" srcId="{CCB54FD6-B0D6-4034-BE54-C008C9D048C6}" destId="{0CFB4175-72AA-4DC2-88D9-6ACA21C0B6D1}" srcOrd="0" destOrd="0" presId="urn:microsoft.com/office/officeart/2005/8/layout/chevron2"/>
    <dgm:cxn modelId="{ECA431B9-B3A1-4681-8722-66243D82A179}" srcId="{C615E7B8-38A2-4205-BB48-1E99634C849D}" destId="{707ACE1E-046F-49D9-820D-EDBA0C9DED3D}" srcOrd="3" destOrd="0" parTransId="{976BC2E9-C587-4967-90D3-3E3A54DDB6CD}" sibTransId="{08158791-B6FA-40FB-B6CD-7452A205EC71}"/>
    <dgm:cxn modelId="{C9992FE4-B489-4558-AC47-42E8342A514E}" type="presOf" srcId="{707ACE1E-046F-49D9-820D-EDBA0C9DED3D}" destId="{7284E720-57F8-4B27-B3B6-562F7FB10DFE}" srcOrd="0" destOrd="0" presId="urn:microsoft.com/office/officeart/2005/8/layout/chevron2"/>
    <dgm:cxn modelId="{AF0EB033-E5D4-4BF9-B4A4-CC2328877FA8}" srcId="{C615E7B8-38A2-4205-BB48-1E99634C849D}" destId="{2F871A95-73E5-488A-AF48-8C296B28D37B}" srcOrd="5" destOrd="0" parTransId="{F6EEC039-FC6B-4240-A38E-8356D81014F2}" sibTransId="{A1153FAA-86AB-4F7D-9B19-3A8511A3F63D}"/>
    <dgm:cxn modelId="{6D4E43AB-17F5-483B-9BFD-8E353555FB0D}" type="presOf" srcId="{D4DFA3FF-D6CB-4938-A431-E6FFED9742E9}" destId="{2423CD2F-D5B1-42B9-977A-E488C93C3130}" srcOrd="0" destOrd="0" presId="urn:microsoft.com/office/officeart/2005/8/layout/chevron2"/>
    <dgm:cxn modelId="{A608559C-B8C9-498B-99B2-425D5F740E8A}" type="presParOf" srcId="{AF8EDD2F-853F-45A4-B584-114AEC756960}" destId="{AF5A7B8F-3C70-41D7-A001-F65E7AC0E940}" srcOrd="0" destOrd="0" presId="urn:microsoft.com/office/officeart/2005/8/layout/chevron2"/>
    <dgm:cxn modelId="{E8D34C40-20E8-48F2-BD47-415CC7440E85}" type="presParOf" srcId="{AF5A7B8F-3C70-41D7-A001-F65E7AC0E940}" destId="{58FEF431-C1F5-4850-82AA-963BE3199B33}" srcOrd="0" destOrd="0" presId="urn:microsoft.com/office/officeart/2005/8/layout/chevron2"/>
    <dgm:cxn modelId="{DAF13985-614F-4003-A445-DC258E8E961F}" type="presParOf" srcId="{AF5A7B8F-3C70-41D7-A001-F65E7AC0E940}" destId="{9EA07A54-A268-4250-A0CF-2B7BE149B3C2}" srcOrd="1" destOrd="0" presId="urn:microsoft.com/office/officeart/2005/8/layout/chevron2"/>
    <dgm:cxn modelId="{AB52F744-192C-4E59-950A-5BCC3633A211}" type="presParOf" srcId="{AF8EDD2F-853F-45A4-B584-114AEC756960}" destId="{A9FDC5A2-9129-4136-916B-6DA36210D908}" srcOrd="1" destOrd="0" presId="urn:microsoft.com/office/officeart/2005/8/layout/chevron2"/>
    <dgm:cxn modelId="{14D9044B-FF9F-42A4-B838-2C4E245A7421}" type="presParOf" srcId="{AF8EDD2F-853F-45A4-B584-114AEC756960}" destId="{C40847A0-3651-4EBB-89DE-A79107619195}" srcOrd="2" destOrd="0" presId="urn:microsoft.com/office/officeart/2005/8/layout/chevron2"/>
    <dgm:cxn modelId="{C742249C-796E-4C94-A1BB-1221FFBD4449}" type="presParOf" srcId="{C40847A0-3651-4EBB-89DE-A79107619195}" destId="{A33BB2B9-40B8-4936-859D-79A134EBE679}" srcOrd="0" destOrd="0" presId="urn:microsoft.com/office/officeart/2005/8/layout/chevron2"/>
    <dgm:cxn modelId="{8D979E1F-A587-4C1A-8A8D-DF8DB1686EBA}" type="presParOf" srcId="{C40847A0-3651-4EBB-89DE-A79107619195}" destId="{227080D3-47C8-4E05-9ECF-8C6663661C11}" srcOrd="1" destOrd="0" presId="urn:microsoft.com/office/officeart/2005/8/layout/chevron2"/>
    <dgm:cxn modelId="{34523F0F-24E6-46E8-BF49-9E14B717F879}" type="presParOf" srcId="{AF8EDD2F-853F-45A4-B584-114AEC756960}" destId="{7EF80CF8-7C20-4CA1-BD62-561ACEE5C2FC}" srcOrd="3" destOrd="0" presId="urn:microsoft.com/office/officeart/2005/8/layout/chevron2"/>
    <dgm:cxn modelId="{947A52B4-79C6-4ABC-B6CE-E607E3A1B89E}" type="presParOf" srcId="{AF8EDD2F-853F-45A4-B584-114AEC756960}" destId="{A6EE949C-DF3F-4968-97AB-036076CC898E}" srcOrd="4" destOrd="0" presId="urn:microsoft.com/office/officeart/2005/8/layout/chevron2"/>
    <dgm:cxn modelId="{3514E27A-B1A5-4833-8826-AE9DDC6E4442}" type="presParOf" srcId="{A6EE949C-DF3F-4968-97AB-036076CC898E}" destId="{0CFB4175-72AA-4DC2-88D9-6ACA21C0B6D1}" srcOrd="0" destOrd="0" presId="urn:microsoft.com/office/officeart/2005/8/layout/chevron2"/>
    <dgm:cxn modelId="{478472D1-0CAE-4D1B-A9C9-4DB144209565}" type="presParOf" srcId="{A6EE949C-DF3F-4968-97AB-036076CC898E}" destId="{EF1E187E-5C73-4DAF-B6E8-0A813938A4D3}" srcOrd="1" destOrd="0" presId="urn:microsoft.com/office/officeart/2005/8/layout/chevron2"/>
    <dgm:cxn modelId="{AE647CAA-C33B-4666-AE3C-36D115DECDEF}" type="presParOf" srcId="{AF8EDD2F-853F-45A4-B584-114AEC756960}" destId="{1620BCED-E86A-4315-8C6B-7DA0EE25BAAE}" srcOrd="5" destOrd="0" presId="urn:microsoft.com/office/officeart/2005/8/layout/chevron2"/>
    <dgm:cxn modelId="{263B50B7-7F66-41C0-8AA1-629EC0F2C64A}" type="presParOf" srcId="{AF8EDD2F-853F-45A4-B584-114AEC756960}" destId="{09EEA2CC-4387-4422-B587-33154B890B21}" srcOrd="6" destOrd="0" presId="urn:microsoft.com/office/officeart/2005/8/layout/chevron2"/>
    <dgm:cxn modelId="{DA1AB8F5-F394-4E9F-B639-426C43334D6F}" type="presParOf" srcId="{09EEA2CC-4387-4422-B587-33154B890B21}" destId="{7284E720-57F8-4B27-B3B6-562F7FB10DFE}" srcOrd="0" destOrd="0" presId="urn:microsoft.com/office/officeart/2005/8/layout/chevron2"/>
    <dgm:cxn modelId="{0662DFF2-91DC-41E6-8FE8-0EF547205E55}" type="presParOf" srcId="{09EEA2CC-4387-4422-B587-33154B890B21}" destId="{608B92DE-C825-4052-B918-F6D94694E219}" srcOrd="1" destOrd="0" presId="urn:microsoft.com/office/officeart/2005/8/layout/chevron2"/>
    <dgm:cxn modelId="{5BDFB765-2C7B-4374-B603-D3CDCA3C0550}" type="presParOf" srcId="{AF8EDD2F-853F-45A4-B584-114AEC756960}" destId="{C2616A5B-2AF5-41D5-A43E-78314B142AA7}" srcOrd="7" destOrd="0" presId="urn:microsoft.com/office/officeart/2005/8/layout/chevron2"/>
    <dgm:cxn modelId="{EB3FDFD5-4265-467F-9FB9-F4600700BC61}" type="presParOf" srcId="{AF8EDD2F-853F-45A4-B584-114AEC756960}" destId="{1472F425-4DB7-4019-B324-38F95977E2A5}" srcOrd="8" destOrd="0" presId="urn:microsoft.com/office/officeart/2005/8/layout/chevron2"/>
    <dgm:cxn modelId="{F015DDCB-1939-4768-9DAD-A797581C21FA}" type="presParOf" srcId="{1472F425-4DB7-4019-B324-38F95977E2A5}" destId="{2423CD2F-D5B1-42B9-977A-E488C93C3130}" srcOrd="0" destOrd="0" presId="urn:microsoft.com/office/officeart/2005/8/layout/chevron2"/>
    <dgm:cxn modelId="{67F38D53-F8C7-46BA-A03B-BA14B2511BE0}" type="presParOf" srcId="{1472F425-4DB7-4019-B324-38F95977E2A5}" destId="{D9EFA0C7-54E3-4A82-B86D-7214FDD96E1D}" srcOrd="1" destOrd="0" presId="urn:microsoft.com/office/officeart/2005/8/layout/chevron2"/>
    <dgm:cxn modelId="{8D362562-615F-46CF-A196-8A539B6EBCEE}" type="presParOf" srcId="{AF8EDD2F-853F-45A4-B584-114AEC756960}" destId="{1E295B89-3085-4D0F-BED0-56A9B0E0E8CE}" srcOrd="9" destOrd="0" presId="urn:microsoft.com/office/officeart/2005/8/layout/chevron2"/>
    <dgm:cxn modelId="{422F673E-17EC-4CD0-8595-A6586DDDB51E}" type="presParOf" srcId="{AF8EDD2F-853F-45A4-B584-114AEC756960}" destId="{E8CC625E-3B9C-453B-886A-EEEF6EDE877D}" srcOrd="10" destOrd="0" presId="urn:microsoft.com/office/officeart/2005/8/layout/chevron2"/>
    <dgm:cxn modelId="{BF9771CA-271F-4481-AF21-F89DC07727FF}" type="presParOf" srcId="{E8CC625E-3B9C-453B-886A-EEEF6EDE877D}" destId="{CA3C9D65-CF21-4E84-880B-33C70A889871}" srcOrd="0" destOrd="0" presId="urn:microsoft.com/office/officeart/2005/8/layout/chevron2"/>
    <dgm:cxn modelId="{6CB3FBB9-B288-4375-BE6A-39635AEB727E}" type="presParOf" srcId="{E8CC625E-3B9C-453B-886A-EEEF6EDE877D}" destId="{FC235D2C-74FE-46E4-BAAE-DEAA34C4D34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A66FD8-DD29-4B09-AA30-8D7BC9540CB8}">
      <dsp:nvSpPr>
        <dsp:cNvPr id="0" name=""/>
        <dsp:cNvSpPr/>
      </dsp:nvSpPr>
      <dsp:spPr>
        <a:xfrm>
          <a:off x="1085668" y="0"/>
          <a:ext cx="6943633" cy="4339771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03DEF-A8F1-473E-B78C-836C85F8D40D}">
      <dsp:nvSpPr>
        <dsp:cNvPr id="0" name=""/>
        <dsp:cNvSpPr/>
      </dsp:nvSpPr>
      <dsp:spPr>
        <a:xfrm>
          <a:off x="1967510" y="2995309"/>
          <a:ext cx="180534" cy="1805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C1F36F-D12A-429E-B427-5119057FC522}">
      <dsp:nvSpPr>
        <dsp:cNvPr id="0" name=""/>
        <dsp:cNvSpPr/>
      </dsp:nvSpPr>
      <dsp:spPr>
        <a:xfrm>
          <a:off x="2057777" y="3085577"/>
          <a:ext cx="1617866" cy="1254193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661" tIns="0" rIns="0" bIns="0" numCol="1" spcCol="1270" anchor="t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>
        <a:off x="2057777" y="3085577"/>
        <a:ext cx="1617866" cy="1254193"/>
      </dsp:txXfrm>
    </dsp:sp>
    <dsp:sp modelId="{EB04966D-D0A8-4B04-95B1-4868F176713B}">
      <dsp:nvSpPr>
        <dsp:cNvPr id="0" name=""/>
        <dsp:cNvSpPr/>
      </dsp:nvSpPr>
      <dsp:spPr>
        <a:xfrm>
          <a:off x="3561074" y="1815760"/>
          <a:ext cx="326350" cy="3263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6A0755-3F21-4A03-A3F0-49FA3BFA764F}">
      <dsp:nvSpPr>
        <dsp:cNvPr id="0" name=""/>
        <dsp:cNvSpPr/>
      </dsp:nvSpPr>
      <dsp:spPr>
        <a:xfrm>
          <a:off x="3724249" y="1978935"/>
          <a:ext cx="1666472" cy="2360835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927" tIns="0" rIns="0" bIns="0" numCol="1" spcCol="1270" anchor="t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500" kern="1200"/>
        </a:p>
      </dsp:txBody>
      <dsp:txXfrm>
        <a:off x="3724249" y="1978935"/>
        <a:ext cx="1666472" cy="2360835"/>
      </dsp:txXfrm>
    </dsp:sp>
    <dsp:sp modelId="{94826231-8B22-4AA9-BA27-0C9BB7208AD7}">
      <dsp:nvSpPr>
        <dsp:cNvPr id="0" name=""/>
        <dsp:cNvSpPr/>
      </dsp:nvSpPr>
      <dsp:spPr>
        <a:xfrm>
          <a:off x="5477516" y="1097962"/>
          <a:ext cx="451336" cy="45133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2D1885-CFB8-4A6E-8235-3D56A8C79A68}">
      <dsp:nvSpPr>
        <dsp:cNvPr id="0" name=""/>
        <dsp:cNvSpPr/>
      </dsp:nvSpPr>
      <dsp:spPr>
        <a:xfrm>
          <a:off x="5703185" y="1323630"/>
          <a:ext cx="1666472" cy="3016140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154" tIns="0" rIns="0" bIns="0" numCol="1" spcCol="1270" anchor="t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300" kern="1200"/>
        </a:p>
      </dsp:txBody>
      <dsp:txXfrm>
        <a:off x="5703185" y="1323630"/>
        <a:ext cx="1666472" cy="30161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FEF431-C1F5-4850-82AA-963BE3199B33}">
      <dsp:nvSpPr>
        <dsp:cNvPr id="0" name=""/>
        <dsp:cNvSpPr/>
      </dsp:nvSpPr>
      <dsp:spPr>
        <a:xfrm rot="5400000">
          <a:off x="-121794" y="12241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300" kern="1200"/>
        </a:p>
      </dsp:txBody>
      <dsp:txXfrm rot="-5400000">
        <a:off x="1" y="284808"/>
        <a:ext cx="568374" cy="243589"/>
      </dsp:txXfrm>
    </dsp:sp>
    <dsp:sp modelId="{9EA07A54-A268-4250-A0CF-2B7BE149B3C2}">
      <dsp:nvSpPr>
        <dsp:cNvPr id="0" name=""/>
        <dsp:cNvSpPr/>
      </dsp:nvSpPr>
      <dsp:spPr>
        <a:xfrm rot="5400000">
          <a:off x="5138400" y="-456940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Удобный пользовательский интерфейс</a:t>
          </a:r>
          <a:endParaRPr lang="ru-RU" sz="3100" kern="1200" dirty="0"/>
        </a:p>
      </dsp:txBody>
      <dsp:txXfrm rot="-5400000">
        <a:off x="568375" y="26386"/>
        <a:ext cx="9642063" cy="476248"/>
      </dsp:txXfrm>
    </dsp:sp>
    <dsp:sp modelId="{A33BB2B9-40B8-4936-859D-79A134EBE679}">
      <dsp:nvSpPr>
        <dsp:cNvPr id="0" name=""/>
        <dsp:cNvSpPr/>
      </dsp:nvSpPr>
      <dsp:spPr>
        <a:xfrm rot="5400000">
          <a:off x="-121794" y="83498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300" kern="1200"/>
        </a:p>
      </dsp:txBody>
      <dsp:txXfrm rot="-5400000">
        <a:off x="1" y="997378"/>
        <a:ext cx="568374" cy="243589"/>
      </dsp:txXfrm>
    </dsp:sp>
    <dsp:sp modelId="{227080D3-47C8-4E05-9ECF-8C6663661C11}">
      <dsp:nvSpPr>
        <dsp:cNvPr id="0" name=""/>
        <dsp:cNvSpPr/>
      </dsp:nvSpPr>
      <dsp:spPr>
        <a:xfrm rot="5400000">
          <a:off x="5138400" y="-385683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Настройка соединения с сервером</a:t>
          </a:r>
          <a:endParaRPr lang="ru-RU" sz="3100" kern="1200" dirty="0"/>
        </a:p>
      </dsp:txBody>
      <dsp:txXfrm rot="-5400000">
        <a:off x="568375" y="738956"/>
        <a:ext cx="9642063" cy="476248"/>
      </dsp:txXfrm>
    </dsp:sp>
    <dsp:sp modelId="{0CFB4175-72AA-4DC2-88D9-6ACA21C0B6D1}">
      <dsp:nvSpPr>
        <dsp:cNvPr id="0" name=""/>
        <dsp:cNvSpPr/>
      </dsp:nvSpPr>
      <dsp:spPr>
        <a:xfrm rot="5400000">
          <a:off x="-121794" y="154755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kern="1200" dirty="0"/>
        </a:p>
      </dsp:txBody>
      <dsp:txXfrm rot="-5400000">
        <a:off x="1" y="1709948"/>
        <a:ext cx="568374" cy="243589"/>
      </dsp:txXfrm>
    </dsp:sp>
    <dsp:sp modelId="{EF1E187E-5C73-4DAF-B6E8-0A813938A4D3}">
      <dsp:nvSpPr>
        <dsp:cNvPr id="0" name=""/>
        <dsp:cNvSpPr/>
      </dsp:nvSpPr>
      <dsp:spPr>
        <a:xfrm rot="5400000">
          <a:off x="5138400" y="-314426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Авторизация пользователей</a:t>
          </a:r>
          <a:endParaRPr lang="ru-RU" sz="3100" kern="1200" dirty="0"/>
        </a:p>
      </dsp:txBody>
      <dsp:txXfrm rot="-5400000">
        <a:off x="568375" y="1451526"/>
        <a:ext cx="9642063" cy="476248"/>
      </dsp:txXfrm>
    </dsp:sp>
    <dsp:sp modelId="{7284E720-57F8-4B27-B3B6-562F7FB10DFE}">
      <dsp:nvSpPr>
        <dsp:cNvPr id="0" name=""/>
        <dsp:cNvSpPr/>
      </dsp:nvSpPr>
      <dsp:spPr>
        <a:xfrm rot="5400000">
          <a:off x="-121794" y="226012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kern="1200" dirty="0"/>
        </a:p>
      </dsp:txBody>
      <dsp:txXfrm rot="-5400000">
        <a:off x="1" y="2422518"/>
        <a:ext cx="568374" cy="243589"/>
      </dsp:txXfrm>
    </dsp:sp>
    <dsp:sp modelId="{608B92DE-C825-4052-B918-F6D94694E219}">
      <dsp:nvSpPr>
        <dsp:cNvPr id="0" name=""/>
        <dsp:cNvSpPr/>
      </dsp:nvSpPr>
      <dsp:spPr>
        <a:xfrm rot="5400000">
          <a:off x="5138400" y="-243169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Разграничение доступного функционала</a:t>
          </a:r>
          <a:endParaRPr lang="ru-RU" sz="3100" kern="1200" dirty="0"/>
        </a:p>
      </dsp:txBody>
      <dsp:txXfrm rot="-5400000">
        <a:off x="568375" y="2164096"/>
        <a:ext cx="9642063" cy="476248"/>
      </dsp:txXfrm>
    </dsp:sp>
    <dsp:sp modelId="{2423CD2F-D5B1-42B9-977A-E488C93C3130}">
      <dsp:nvSpPr>
        <dsp:cNvPr id="0" name=""/>
        <dsp:cNvSpPr/>
      </dsp:nvSpPr>
      <dsp:spPr>
        <a:xfrm rot="5400000">
          <a:off x="-121794" y="297269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kern="1200" dirty="0"/>
        </a:p>
      </dsp:txBody>
      <dsp:txXfrm rot="-5400000">
        <a:off x="1" y="3135088"/>
        <a:ext cx="568374" cy="243589"/>
      </dsp:txXfrm>
    </dsp:sp>
    <dsp:sp modelId="{D9EFA0C7-54E3-4A82-B86D-7214FDD96E1D}">
      <dsp:nvSpPr>
        <dsp:cNvPr id="0" name=""/>
        <dsp:cNvSpPr/>
      </dsp:nvSpPr>
      <dsp:spPr>
        <a:xfrm rot="5400000">
          <a:off x="5138400" y="-171912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Загрузка и отображение данных</a:t>
          </a:r>
          <a:endParaRPr lang="ru-RU" sz="3100" kern="1200" dirty="0"/>
        </a:p>
      </dsp:txBody>
      <dsp:txXfrm rot="-5400000">
        <a:off x="568375" y="2876666"/>
        <a:ext cx="9642063" cy="476248"/>
      </dsp:txXfrm>
    </dsp:sp>
    <dsp:sp modelId="{CA3C9D65-CF21-4E84-880B-33C70A889871}">
      <dsp:nvSpPr>
        <dsp:cNvPr id="0" name=""/>
        <dsp:cNvSpPr/>
      </dsp:nvSpPr>
      <dsp:spPr>
        <a:xfrm rot="5400000">
          <a:off x="-121794" y="3685266"/>
          <a:ext cx="811963" cy="568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kern="1200" dirty="0"/>
        </a:p>
      </dsp:txBody>
      <dsp:txXfrm rot="-5400000">
        <a:off x="1" y="3847658"/>
        <a:ext cx="568374" cy="243589"/>
      </dsp:txXfrm>
    </dsp:sp>
    <dsp:sp modelId="{FC235D2C-74FE-46E4-BAAE-DEAA34C4D34D}">
      <dsp:nvSpPr>
        <dsp:cNvPr id="0" name=""/>
        <dsp:cNvSpPr/>
      </dsp:nvSpPr>
      <dsp:spPr>
        <a:xfrm rot="5400000">
          <a:off x="5138400" y="-1006553"/>
          <a:ext cx="527776" cy="96678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100" kern="1200" dirty="0" smtClean="0"/>
            <a:t>Анализ прохождения студентами курсов</a:t>
          </a:r>
          <a:endParaRPr lang="ru-RU" sz="3100" kern="1200" dirty="0"/>
        </a:p>
      </dsp:txBody>
      <dsp:txXfrm rot="-5400000">
        <a:off x="568375" y="3589236"/>
        <a:ext cx="9642063" cy="476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A71307-610C-42E3-AF5E-C02B71A838F7}" type="datetimeFigureOut">
              <a:rPr lang="en-US" smtClean="0"/>
              <a:t>6/18/2017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6BB72-8BF2-4506-8269-226E10FD8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9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CB1D39A-5EF1-4586-85B7-EC98F23D9C0E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5330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2539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4291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0945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766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2435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396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EF709-75E3-4600-BD31-F42A1859FDAF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63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CB52-82C5-4FB2-83B1-C7B640B735BB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64823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3872-C2D6-452D-8F47-FC34F04B2ABE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3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4C70-C11F-4E22-8746-43149BDC3C3F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16101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4B596-CC2E-4162-A386-667332E49B4C}" type="datetime1">
              <a:rPr lang="en-US" smtClean="0"/>
              <a:t>6/18/2017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42473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34C3-E971-40F0-AC61-C999A88055AD}" type="datetime1">
              <a:rPr lang="en-US" smtClean="0"/>
              <a:t>6/18/2017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01072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6952F-3A9F-4ACA-8A1C-D455CA6D2121}" type="datetime1">
              <a:rPr lang="en-US" smtClean="0"/>
              <a:t>6/18/2017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53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F9FF6-6396-478E-9F28-2E524C8BE39E}" type="datetime1">
              <a:rPr lang="en-US" smtClean="0"/>
              <a:t>6/18/2017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27919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9697A-D106-49CB-BA1B-2B2F2DD5A797}" type="datetime1">
              <a:rPr lang="en-US" smtClean="0"/>
              <a:t>6/18/2017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869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1DD5D-C2F2-4527-A05D-AE5DB7C3A037}" type="datetime1">
              <a:rPr lang="en-US" smtClean="0"/>
              <a:t>6/18/2017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7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2F70B85-9DFD-4DEE-B162-FE8C09256A36}" type="datetime1">
              <a:rPr lang="en-US" smtClean="0"/>
              <a:t>6/18/2017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1C91D544-D5DB-4D30-9C67-BAF1EE3D1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5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  <p:sldLayoutId id="2147484160" r:id="rId12"/>
    <p:sldLayoutId id="2147484161" r:id="rId13"/>
    <p:sldLayoutId id="2147484162" r:id="rId14"/>
    <p:sldLayoutId id="2147484163" r:id="rId15"/>
    <p:sldLayoutId id="2147484164" r:id="rId16"/>
    <p:sldLayoutId id="214748416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4378" y="667102"/>
            <a:ext cx="8825658" cy="371971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200" dirty="0" smtClean="0"/>
              <a:t>Выпускная квалификационная работа</a:t>
            </a:r>
            <a:br>
              <a:rPr lang="ru-RU" sz="2200" dirty="0" smtClean="0"/>
            </a:br>
            <a:r>
              <a:rPr lang="ru-RU" sz="2200" dirty="0" smtClean="0"/>
              <a:t>на тему: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Разработка клиентского приложения для системы контроля качества обучения в </a:t>
            </a:r>
            <a:r>
              <a:rPr lang="en-US" dirty="0" smtClean="0"/>
              <a:t>IT</a:t>
            </a:r>
            <a:r>
              <a:rPr lang="ru-RU" dirty="0" smtClean="0"/>
              <a:t>-компании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2594" y="4607169"/>
            <a:ext cx="8825658" cy="1477107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ru-RU" dirty="0" smtClean="0"/>
              <a:t>Студент: Степуро Е.Н.</a:t>
            </a:r>
          </a:p>
          <a:p>
            <a:pPr algn="r"/>
            <a:r>
              <a:rPr lang="ru-RU" dirty="0" smtClean="0"/>
              <a:t>Направление: 09.03.04 «программная инженерия»</a:t>
            </a:r>
          </a:p>
          <a:p>
            <a:pPr algn="r"/>
            <a:r>
              <a:rPr lang="ru-RU" dirty="0" smtClean="0"/>
              <a:t>Группа 343</a:t>
            </a:r>
          </a:p>
          <a:p>
            <a:pPr algn="r"/>
            <a:r>
              <a:rPr lang="ru-RU" dirty="0" smtClean="0"/>
              <a:t>Руководитель: </a:t>
            </a:r>
          </a:p>
          <a:p>
            <a:pPr algn="r"/>
            <a:r>
              <a:rPr lang="ru-RU" dirty="0" smtClean="0"/>
              <a:t>доктор тех. Наук, профессор каф. Впм Каширин И.Ю.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5906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Пользовательский интерфейс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4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Пользовательский интерфейс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4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Тестирование и результаты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217524"/>
              </p:ext>
            </p:extLst>
          </p:nvPr>
        </p:nvGraphicFramePr>
        <p:xfrm>
          <a:off x="1915886" y="2751666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78286"/>
                <a:gridCol w="2249714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Тестируемый</a:t>
                      </a:r>
                      <a:r>
                        <a:rPr lang="ru-RU" baseline="0" dirty="0" smtClean="0"/>
                        <a:t> функционал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Результат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Вход в систему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Управления</a:t>
                      </a:r>
                      <a:r>
                        <a:rPr lang="ru-RU" baseline="0" dirty="0" smtClean="0"/>
                        <a:t> данными </a:t>
                      </a:r>
                      <a:r>
                        <a:rPr lang="ru-RU" dirty="0" smtClean="0"/>
                        <a:t>направлений</a:t>
                      </a:r>
                      <a:r>
                        <a:rPr lang="ru-RU" baseline="0" dirty="0" smtClean="0"/>
                        <a:t> подготовки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Управление </a:t>
                      </a:r>
                      <a:r>
                        <a:rPr lang="ru-RU" baseline="0" dirty="0" smtClean="0"/>
                        <a:t>данными о персонах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Тест пройден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aseline="0" dirty="0" smtClean="0"/>
                        <a:t>Управления данными о кандидатах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Управление </a:t>
                      </a:r>
                      <a:r>
                        <a:rPr lang="ru-RU" baseline="0" dirty="0" smtClean="0"/>
                        <a:t>данными об </a:t>
                      </a:r>
                      <a:r>
                        <a:rPr lang="en-US" baseline="0" dirty="0" smtClean="0"/>
                        <a:t>RDM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Управление</a:t>
                      </a:r>
                      <a:r>
                        <a:rPr lang="ru-RU" baseline="0" dirty="0" smtClean="0"/>
                        <a:t> данными о реквизициях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Выход из системы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Тест пройден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68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Заключение: что достигнуто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88653" y="2131334"/>
            <a:ext cx="10096034" cy="47089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Удобный пользовательский интерфейс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Обработка информации для контроля качества обучения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Настройка соединения с сервером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Авторизация пользователей в зависимости от введенного логина и пароля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Разграничение доступного функционала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Загрузка и отображение данных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Анализ прохождения студентами курсов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Построение диаграммы среднего отставания по темам</a:t>
            </a:r>
          </a:p>
        </p:txBody>
      </p:sp>
    </p:spTree>
    <p:extLst>
      <p:ext uri="{BB962C8B-B14F-4D97-AF65-F5344CB8AC3E}">
        <p14:creationId xmlns:p14="http://schemas.microsoft.com/office/powerpoint/2010/main" val="211488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Заключение: дальнейшее развитие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81771" y="2842517"/>
            <a:ext cx="993252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Учет проведения собеседований как при поступлении </a:t>
            </a:r>
          </a:p>
          <a:p>
            <a:pPr algn="ctr"/>
            <a:r>
              <a:rPr lang="ru-RU" sz="2000" dirty="0" smtClean="0"/>
              <a:t>на курсы, так и при их окончании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Ведение досье кандидата в зависимости от результатов собеседований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Введение нормативов по направлениям подготовки</a:t>
            </a:r>
          </a:p>
          <a:p>
            <a:pPr algn="ctr"/>
            <a:endParaRPr lang="ru-RU" sz="2000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/>
              <a:t>Управление обучением на внешних курсах с учетом </a:t>
            </a:r>
          </a:p>
          <a:p>
            <a:pPr algn="ctr"/>
            <a:r>
              <a:rPr lang="ru-RU" sz="2000" dirty="0" smtClean="0"/>
              <a:t>теоретической и практической частей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28321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3569110" y="2802194"/>
            <a:ext cx="4837471" cy="987046"/>
          </a:xfrm>
        </p:spPr>
        <p:txBody>
          <a:bodyPr/>
          <a:lstStyle/>
          <a:p>
            <a:pPr algn="ctr"/>
            <a:r>
              <a:rPr lang="ru-RU" dirty="0" smtClean="0"/>
              <a:t>Вопросы?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6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2</a:t>
            </a:r>
            <a:endParaRPr lang="en-US" dirty="0"/>
          </a:p>
        </p:txBody>
      </p: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1397568953"/>
              </p:ext>
            </p:extLst>
          </p:nvPr>
        </p:nvGraphicFramePr>
        <p:xfrm>
          <a:off x="1465943" y="2336800"/>
          <a:ext cx="9114971" cy="4339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901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 задачи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r>
              <a:rPr lang="ru-RU" dirty="0"/>
              <a:t>3</a:t>
            </a:r>
            <a:endParaRPr lang="en-US" dirty="0"/>
          </a:p>
        </p:txBody>
      </p:sp>
      <p:graphicFrame>
        <p:nvGraphicFramePr>
          <p:cNvPr id="25" name="Схема 24"/>
          <p:cNvGraphicFramePr/>
          <p:nvPr>
            <p:extLst>
              <p:ext uri="{D42A27DB-BD31-4B8C-83A1-F6EECF244321}">
                <p14:modId xmlns:p14="http://schemas.microsoft.com/office/powerpoint/2010/main" val="3771406783"/>
              </p:ext>
            </p:extLst>
          </p:nvPr>
        </p:nvGraphicFramePr>
        <p:xfrm>
          <a:off x="939798" y="2380343"/>
          <a:ext cx="10236202" cy="4376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779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58FEF431-C1F5-4850-82AA-963BE3199B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>
                                            <p:graphicEl>
                                              <a:dgm id="{58FEF431-C1F5-4850-82AA-963BE3199B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>
                                            <p:graphicEl>
                                              <a:dgm id="{58FEF431-C1F5-4850-82AA-963BE3199B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9EA07A54-A268-4250-A0CF-2B7BE149B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>
                                            <p:graphicEl>
                                              <a:dgm id="{9EA07A54-A268-4250-A0CF-2B7BE149B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>
                                            <p:graphicEl>
                                              <a:dgm id="{9EA07A54-A268-4250-A0CF-2B7BE149B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A33BB2B9-40B8-4936-859D-79A134EBE6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>
                                            <p:graphicEl>
                                              <a:dgm id="{A33BB2B9-40B8-4936-859D-79A134EBE6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>
                                            <p:graphicEl>
                                              <a:dgm id="{A33BB2B9-40B8-4936-859D-79A134EBE6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227080D3-47C8-4E05-9ECF-8C6663661C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>
                                            <p:graphicEl>
                                              <a:dgm id="{227080D3-47C8-4E05-9ECF-8C6663661C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>
                                            <p:graphicEl>
                                              <a:dgm id="{227080D3-47C8-4E05-9ECF-8C6663661C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0CFB4175-72AA-4DC2-88D9-6ACA21C0B6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>
                                            <p:graphicEl>
                                              <a:dgm id="{0CFB4175-72AA-4DC2-88D9-6ACA21C0B6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>
                                            <p:graphicEl>
                                              <a:dgm id="{0CFB4175-72AA-4DC2-88D9-6ACA21C0B6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EF1E187E-5C73-4DAF-B6E8-0A813938A4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>
                                            <p:graphicEl>
                                              <a:dgm id="{EF1E187E-5C73-4DAF-B6E8-0A813938A4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>
                                            <p:graphicEl>
                                              <a:dgm id="{EF1E187E-5C73-4DAF-B6E8-0A813938A4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7284E720-57F8-4B27-B3B6-562F7FB10D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>
                                            <p:graphicEl>
                                              <a:dgm id="{7284E720-57F8-4B27-B3B6-562F7FB10D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>
                                            <p:graphicEl>
                                              <a:dgm id="{7284E720-57F8-4B27-B3B6-562F7FB10D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608B92DE-C825-4052-B918-F6D94694E2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5">
                                            <p:graphicEl>
                                              <a:dgm id="{608B92DE-C825-4052-B918-F6D94694E2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5">
                                            <p:graphicEl>
                                              <a:dgm id="{608B92DE-C825-4052-B918-F6D94694E2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2423CD2F-D5B1-42B9-977A-E488C93C31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>
                                            <p:graphicEl>
                                              <a:dgm id="{2423CD2F-D5B1-42B9-977A-E488C93C31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>
                                            <p:graphicEl>
                                              <a:dgm id="{2423CD2F-D5B1-42B9-977A-E488C93C31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D9EFA0C7-54E3-4A82-B86D-7214FDD96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>
                                            <p:graphicEl>
                                              <a:dgm id="{D9EFA0C7-54E3-4A82-B86D-7214FDD96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5">
                                            <p:graphicEl>
                                              <a:dgm id="{D9EFA0C7-54E3-4A82-B86D-7214FDD96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CA3C9D65-CF21-4E84-880B-33C70A889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">
                                            <p:graphicEl>
                                              <a:dgm id="{CA3C9D65-CF21-4E84-880B-33C70A889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>
                                            <p:graphicEl>
                                              <a:dgm id="{CA3C9D65-CF21-4E84-880B-33C70A889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FC235D2C-74FE-46E4-BAAE-DEAA34C4D3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graphicEl>
                                              <a:dgm id="{FC235D2C-74FE-46E4-BAAE-DEAA34C4D3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>
                                            <p:graphicEl>
                                              <a:dgm id="{FC235D2C-74FE-46E4-BAAE-DEAA34C4D3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5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704358"/>
              </p:ext>
            </p:extLst>
          </p:nvPr>
        </p:nvGraphicFramePr>
        <p:xfrm>
          <a:off x="130631" y="2157578"/>
          <a:ext cx="11901713" cy="459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3458"/>
                <a:gridCol w="5696676"/>
                <a:gridCol w="4171579"/>
              </a:tblGrid>
              <a:tr h="397562">
                <a:tc>
                  <a:txBody>
                    <a:bodyPr/>
                    <a:lstStyle/>
                    <a:p>
                      <a:r>
                        <a:rPr lang="ru-RU" dirty="0" smtClean="0"/>
                        <a:t>Система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Достоинства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Недостатки</a:t>
                      </a:r>
                      <a:endParaRPr lang="ru-RU" dirty="0"/>
                    </a:p>
                  </a:txBody>
                  <a:tcPr/>
                </a:tc>
              </a:tr>
              <a:tr h="686202">
                <a:tc>
                  <a:txBody>
                    <a:bodyPr/>
                    <a:lstStyle/>
                    <a:p>
                      <a:r>
                        <a:rPr lang="en-US" dirty="0" smtClean="0"/>
                        <a:t>Blackboard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Множество</a:t>
                      </a:r>
                      <a:r>
                        <a:rPr lang="ru-RU" baseline="0" dirty="0" smtClean="0"/>
                        <a:t> возможностей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Полностью</a:t>
                      </a:r>
                      <a:r>
                        <a:rPr lang="ru-RU" baseline="0" dirty="0" smtClean="0"/>
                        <a:t> платная</a:t>
                      </a:r>
                      <a:endParaRPr lang="ru-RU" dirty="0"/>
                    </a:p>
                  </a:txBody>
                  <a:tcPr/>
                </a:tc>
              </a:tr>
              <a:tr h="980289">
                <a:tc>
                  <a:txBody>
                    <a:bodyPr/>
                    <a:lstStyle/>
                    <a:p>
                      <a:r>
                        <a:rPr lang="en-US" dirty="0" smtClean="0"/>
                        <a:t>Moodle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Гибкость</a:t>
                      </a:r>
                    </a:p>
                    <a:p>
                      <a:r>
                        <a:rPr lang="ru-RU" dirty="0" smtClean="0"/>
                        <a:t>Хостинг</a:t>
                      </a:r>
                      <a:r>
                        <a:rPr lang="ru-RU" baseline="0" dirty="0" smtClean="0"/>
                        <a:t> </a:t>
                      </a:r>
                      <a:r>
                        <a:rPr lang="en-US" baseline="0" dirty="0" smtClean="0"/>
                        <a:t>MoodleCloud</a:t>
                      </a:r>
                      <a:endParaRPr lang="ru-RU" baseline="0" dirty="0" smtClean="0"/>
                    </a:p>
                    <a:p>
                      <a:r>
                        <a:rPr lang="ru-RU" baseline="0" dirty="0" smtClean="0"/>
                        <a:t>Форумы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Частично платная</a:t>
                      </a:r>
                      <a:endParaRPr lang="ru-RU" dirty="0"/>
                    </a:p>
                  </a:txBody>
                  <a:tcPr/>
                </a:tc>
              </a:tr>
              <a:tr h="980289">
                <a:tc>
                  <a:txBody>
                    <a:bodyPr/>
                    <a:lstStyle/>
                    <a:p>
                      <a:r>
                        <a:rPr lang="en-US" dirty="0" smtClean="0"/>
                        <a:t>Edmodo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Общение и взаимодействие</a:t>
                      </a:r>
                    </a:p>
                    <a:p>
                      <a:r>
                        <a:rPr lang="ru-RU" dirty="0" smtClean="0"/>
                        <a:t>Нет рекламы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686202">
                <a:tc>
                  <a:txBody>
                    <a:bodyPr/>
                    <a:lstStyle/>
                    <a:p>
                      <a:r>
                        <a:rPr lang="en-US" dirty="0" smtClean="0"/>
                        <a:t>Google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Класс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Создает учебные классы</a:t>
                      </a:r>
                    </a:p>
                    <a:p>
                      <a:r>
                        <a:rPr lang="ru-RU" dirty="0" smtClean="0"/>
                        <a:t>Интегрирована</a:t>
                      </a:r>
                      <a:r>
                        <a:rPr lang="ru-RU" baseline="0" dirty="0" smtClean="0"/>
                        <a:t> с другими проектами </a:t>
                      </a:r>
                      <a:r>
                        <a:rPr lang="en-US" baseline="0" dirty="0" smtClean="0"/>
                        <a:t>Google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Зависимость</a:t>
                      </a:r>
                      <a:r>
                        <a:rPr lang="ru-RU" baseline="0" dirty="0" smtClean="0"/>
                        <a:t> от</a:t>
                      </a:r>
                      <a:r>
                        <a:rPr lang="en-US" baseline="0" dirty="0" smtClean="0"/>
                        <a:t> Google Apps</a:t>
                      </a:r>
                      <a:endParaRPr lang="ru-RU" baseline="0" dirty="0" smtClean="0"/>
                    </a:p>
                    <a:p>
                      <a:r>
                        <a:rPr lang="ru-RU" baseline="0" dirty="0" smtClean="0"/>
                        <a:t>Ограничено совместное обучение</a:t>
                      </a:r>
                      <a:endParaRPr lang="ru-RU" dirty="0"/>
                    </a:p>
                  </a:txBody>
                  <a:tcPr/>
                </a:tc>
              </a:tr>
              <a:tr h="397562">
                <a:tc>
                  <a:txBody>
                    <a:bodyPr/>
                    <a:lstStyle/>
                    <a:p>
                      <a:r>
                        <a:rPr lang="en-US" dirty="0" smtClean="0"/>
                        <a:t>Schoology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Совместная</a:t>
                      </a:r>
                      <a:r>
                        <a:rPr lang="ru-RU" baseline="0" dirty="0" smtClean="0"/>
                        <a:t> учебная работа</a:t>
                      </a:r>
                    </a:p>
                    <a:p>
                      <a:r>
                        <a:rPr lang="ru-RU" baseline="0" dirty="0" smtClean="0"/>
                        <a:t>Интегрирована с другими приложениями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50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07590">
            <a:off x="317331" y="2148114"/>
            <a:ext cx="7277274" cy="287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6841">
            <a:off x="4101829" y="2246241"/>
            <a:ext cx="7944310" cy="3536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7" y="3323188"/>
            <a:ext cx="8002134" cy="3367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655" y="2808058"/>
            <a:ext cx="7994265" cy="357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941" y="2808058"/>
            <a:ext cx="8853315" cy="285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46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алгоритмов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3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алгоритмов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Пользовательский интерфейс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3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Пользовательский интерфейс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D544-D5DB-4D30-9C67-BAF1EE3D11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441</TotalTime>
  <Words>265</Words>
  <Application>Microsoft Office PowerPoint</Application>
  <PresentationFormat>Произвольный</PresentationFormat>
  <Paragraphs>103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Ion Boardroom</vt:lpstr>
      <vt:lpstr>Выпускная квалификационная работа на тему: Разработка клиентского приложения для системы контроля качества обучения в IT-компании</vt:lpstr>
      <vt:lpstr>Актуальность</vt:lpstr>
      <vt:lpstr>Цель и задачи</vt:lpstr>
      <vt:lpstr>Обзор аналогов</vt:lpstr>
      <vt:lpstr>Обзор аналогов</vt:lpstr>
      <vt:lpstr>Разработка алгоритмов</vt:lpstr>
      <vt:lpstr>Разработка алгоритмов</vt:lpstr>
      <vt:lpstr>Пользовательский интерфейс</vt:lpstr>
      <vt:lpstr>Пользовательский интерфейс</vt:lpstr>
      <vt:lpstr>Пользовательский интерфейс</vt:lpstr>
      <vt:lpstr>Пользовательский интерфейс</vt:lpstr>
      <vt:lpstr>Тестирование и результаты</vt:lpstr>
      <vt:lpstr>Заключение: что достигнуто</vt:lpstr>
      <vt:lpstr>Заключение: дальнейшее развитие</vt:lpstr>
      <vt:lpstr>Вопросы?</vt:lpstr>
    </vt:vector>
  </TitlesOfParts>
  <Company>EPAM Systems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клиентского приложения для системы контроля кач</dc:title>
  <dc:creator>Elena Stepuro</dc:creator>
  <cp:lastModifiedBy>Елена</cp:lastModifiedBy>
  <cp:revision>26</cp:revision>
  <dcterms:created xsi:type="dcterms:W3CDTF">2017-06-15T16:19:25Z</dcterms:created>
  <dcterms:modified xsi:type="dcterms:W3CDTF">2017-06-18T22:48:15Z</dcterms:modified>
</cp:coreProperties>
</file>

<file path=docProps/thumbnail.jpeg>
</file>